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305" r:id="rId8"/>
    <p:sldId id="306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7" r:id="rId45"/>
    <p:sldId id="317" r:id="rId46"/>
    <p:sldId id="316" r:id="rId47"/>
    <p:sldId id="315" r:id="rId48"/>
    <p:sldId id="314" r:id="rId49"/>
    <p:sldId id="313" r:id="rId50"/>
    <p:sldId id="312" r:id="rId51"/>
    <p:sldId id="311" r:id="rId52"/>
    <p:sldId id="310" r:id="rId53"/>
    <p:sldId id="309" r:id="rId54"/>
    <p:sldId id="308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Thursday, June 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621B6DD-29C1-4FEA-923F-71EA1347694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2583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Thursday, June 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21B6DD-29C1-4FEA-923F-71EA1347694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0644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Thursday, June 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21B6DD-29C1-4FEA-923F-71EA1347694C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758413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Thursday, June 6,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21B6DD-29C1-4FEA-923F-71EA1347694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03113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Thursday, June 6,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21B6DD-29C1-4FEA-923F-71EA1347694C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098204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Thursday, June 6,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21B6DD-29C1-4FEA-923F-71EA1347694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55509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Thursday, June 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0930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Thursday, June 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83908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Thursday, June 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4483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Thursday, June 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21B6DD-29C1-4FEA-923F-71EA1347694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5962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Thursday, June 6,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621B6DD-29C1-4FEA-923F-71EA1347694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90625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Thursday, June 6,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621B6DD-29C1-4FEA-923F-71EA1347694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52769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Thursday, June 6,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56784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Thursday, June 6,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52853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Thursday, June 6,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07767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Thursday, June 6,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21B6DD-29C1-4FEA-923F-71EA1347694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07387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A2CF1-0EB2-4673-802D-3371233E4A77}" type="datetime2">
              <a:rPr lang="en-US" smtClean="0"/>
              <a:t>Thursday, June 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621B6DD-29C1-4FEA-923F-71EA1347694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962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roup 225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27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8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9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0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1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2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3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4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5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6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7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8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1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2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3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4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6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7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8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9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0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1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2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54" name="Rectangle 253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56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51" name="Image 50" descr="Une image contenant plein air, nuage, ciel, bâtiment&#10;&#10;Description générée automatiquement">
            <a:extLst>
              <a:ext uri="{FF2B5EF4-FFF2-40B4-BE49-F238E27FC236}">
                <a16:creationId xmlns:a16="http://schemas.microsoft.com/office/drawing/2014/main" id="{E8FEC28A-191B-2FC9-F677-6E2EA23CFB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7" b="155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02065"/>
      </p:ext>
    </p:extLst>
  </p:cSld>
  <p:clrMapOvr>
    <a:masterClrMapping/>
  </p:clrMapOvr>
  <p:transition spd="slow" advTm="6359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roup 459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97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8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9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0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1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2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3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4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5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6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7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8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09" name="Group 473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10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1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9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872CA1E-8AAD-E151-CB31-8D6C56D59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5" b="228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57480"/>
      </p:ext>
    </p:extLst>
  </p:cSld>
  <p:clrMapOvr>
    <a:masterClrMapping/>
  </p:clrMapOvr>
  <p:transition spd="slow" advTm="6359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roup 515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17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8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9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0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1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2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3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4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5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6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7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8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31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2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3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4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5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6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7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8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9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0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1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2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44" name="Rectangle 543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46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arbre, herbe, plante&#10;&#10;Description générée automatiquement">
            <a:extLst>
              <a:ext uri="{FF2B5EF4-FFF2-40B4-BE49-F238E27FC236}">
                <a16:creationId xmlns:a16="http://schemas.microsoft.com/office/drawing/2014/main" id="{55B621C9-75DA-7601-55A1-436903207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" b="204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52204"/>
      </p:ext>
    </p:extLst>
  </p:cSld>
  <p:clrMapOvr>
    <a:masterClrMapping/>
  </p:clrMapOvr>
  <p:transition spd="slow" advTm="6359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roup 550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52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3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4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6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7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8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9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0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1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2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3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66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7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8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9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0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1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2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3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5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77" name="Rectangle 576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79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herbe, plein air, ciel, plante&#10;&#10;Description générée automatiquement">
            <a:extLst>
              <a:ext uri="{FF2B5EF4-FFF2-40B4-BE49-F238E27FC236}">
                <a16:creationId xmlns:a16="http://schemas.microsoft.com/office/drawing/2014/main" id="{1516B6F1-94BD-97D9-FB9E-DB5C3BCEC1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" b="242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13666"/>
      </p:ext>
    </p:extLst>
  </p:cSld>
  <p:clrMapOvr>
    <a:masterClrMapping/>
  </p:clrMapOvr>
  <p:transition spd="slow" advTm="6359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roup 583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85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6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7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8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9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0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1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2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3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4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5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6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98" name="Group 597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99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0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1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2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3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4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5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6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7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8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9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0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12" name="Rectangle 611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614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arbre, sol, plante&#10;&#10;Description générée automatiquement">
            <a:extLst>
              <a:ext uri="{FF2B5EF4-FFF2-40B4-BE49-F238E27FC236}">
                <a16:creationId xmlns:a16="http://schemas.microsoft.com/office/drawing/2014/main" id="{34604F89-2D3F-0965-1414-231AB0CAA4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2" r="31381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07921"/>
      </p:ext>
    </p:extLst>
  </p:cSld>
  <p:clrMapOvr>
    <a:masterClrMapping/>
  </p:clrMapOvr>
  <p:transition spd="slow" advTm="6359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8" name="Group 647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649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0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1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2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3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4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5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6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7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8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9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0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62" name="Group 661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63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4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5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6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7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8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9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0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1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2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3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4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76" name="Rectangle 675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678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6" name="Image 5" descr="Une image contenant plein air, scène, voie, nuage&#10;&#10;Description générée automatiquement">
            <a:extLst>
              <a:ext uri="{FF2B5EF4-FFF2-40B4-BE49-F238E27FC236}">
                <a16:creationId xmlns:a16="http://schemas.microsoft.com/office/drawing/2014/main" id="{96D9142D-3982-5372-4FBC-D5302408B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8465"/>
      </p:ext>
    </p:extLst>
  </p:cSld>
  <p:clrMapOvr>
    <a:masterClrMapping/>
  </p:clrMapOvr>
  <p:transition spd="slow" advTm="6359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3" name="Group 682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684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5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6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7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8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9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0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1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2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3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4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5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97" name="Group 696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98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9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0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1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2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3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4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5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6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7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8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9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11" name="Rectangle 710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13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nuage, herbe, plante&#10;&#10;Description générée automatiquement">
            <a:extLst>
              <a:ext uri="{FF2B5EF4-FFF2-40B4-BE49-F238E27FC236}">
                <a16:creationId xmlns:a16="http://schemas.microsoft.com/office/drawing/2014/main" id="{6C8A66D8-8B00-1BCB-0EC2-E1981F6C4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7" r="3872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04675"/>
      </p:ext>
    </p:extLst>
  </p:cSld>
  <p:clrMapOvr>
    <a:masterClrMapping/>
  </p:clrMapOvr>
  <p:transition spd="slow" advTm="6359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" name="Group 818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20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1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2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3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4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5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6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7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8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9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0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1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33" name="Group 832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834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5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6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7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8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9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0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1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2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3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4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5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47" name="Rectangle 846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849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51" name="Rectangle 850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3" name="Rectangle 852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plein air, voiture, Bitume, route&#10;&#10;Description générée automatiquement">
            <a:extLst>
              <a:ext uri="{FF2B5EF4-FFF2-40B4-BE49-F238E27FC236}">
                <a16:creationId xmlns:a16="http://schemas.microsoft.com/office/drawing/2014/main" id="{C20C9E4C-96BC-A9B8-3EEA-D2A61282A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48308"/>
      </p:ext>
    </p:extLst>
  </p:cSld>
  <p:clrMapOvr>
    <a:masterClrMapping/>
  </p:clrMapOvr>
  <p:transition spd="slow" advTm="6359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" name="Group 717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19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0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1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2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3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4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5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6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7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8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9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0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32" name="Group 731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33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4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5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6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7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8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9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0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1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2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3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4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46" name="Rectangle 745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48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nuage, route, ciel&#10;&#10;Description générée automatiquement">
            <a:extLst>
              <a:ext uri="{FF2B5EF4-FFF2-40B4-BE49-F238E27FC236}">
                <a16:creationId xmlns:a16="http://schemas.microsoft.com/office/drawing/2014/main" id="{20FC2DC6-D3A8-04D7-BABE-A7071D9073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4" b="112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74573"/>
      </p:ext>
    </p:extLst>
  </p:cSld>
  <p:clrMapOvr>
    <a:masterClrMapping/>
  </p:clrMapOvr>
  <p:transition spd="slow" advTm="6359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" name="Group 752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54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5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6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7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8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9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0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1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2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3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4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5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67" name="Group 766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68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9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0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1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2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3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4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5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6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7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8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9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81" name="Rectangle 780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83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ciel, nuage, arbre&#10;&#10;Description générée automatiquement">
            <a:extLst>
              <a:ext uri="{FF2B5EF4-FFF2-40B4-BE49-F238E27FC236}">
                <a16:creationId xmlns:a16="http://schemas.microsoft.com/office/drawing/2014/main" id="{1F3E4558-26FD-B9B4-E9AE-0E4B6E2E03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3" b="98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15988"/>
      </p:ext>
    </p:extLst>
  </p:cSld>
  <p:clrMapOvr>
    <a:masterClrMapping/>
  </p:clrMapOvr>
  <p:transition spd="slow" advTm="6359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4" name="Group 787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25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6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7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8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9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0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1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2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3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4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5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6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37" name="Group 801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838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9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0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1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2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3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4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5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6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7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8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9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50" name="Rectangle 849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851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52" name="Rectangle 851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3" name="Rectangle 852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ein air, arbre, ciel, plante&#10;&#10;Description générée automatiquement">
            <a:extLst>
              <a:ext uri="{FF2B5EF4-FFF2-40B4-BE49-F238E27FC236}">
                <a16:creationId xmlns:a16="http://schemas.microsoft.com/office/drawing/2014/main" id="{536E6712-22F8-8221-1D81-05C69112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7" y="1339850"/>
            <a:ext cx="5571066" cy="4178299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7537"/>
      </p:ext>
    </p:extLst>
  </p:cSld>
  <p:clrMapOvr>
    <a:masterClrMapping/>
  </p:clrMapOvr>
  <p:transition spd="slow" advTm="6359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oup 264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66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7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8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9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0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1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2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3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4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5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6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7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80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3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4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5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6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8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9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0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1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3" name="Rectangle 292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95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herbe, ciel, plante&#10;&#10;Description générée automatiquement">
            <a:extLst>
              <a:ext uri="{FF2B5EF4-FFF2-40B4-BE49-F238E27FC236}">
                <a16:creationId xmlns:a16="http://schemas.microsoft.com/office/drawing/2014/main" id="{5A91180F-53A1-2485-45C0-112B1E74D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1" b="246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61104"/>
      </p:ext>
    </p:extLst>
  </p:cSld>
  <p:clrMapOvr>
    <a:masterClrMapping/>
  </p:clrMapOvr>
  <p:transition spd="slow" advTm="6359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8" name="Group 857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59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0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1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2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3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4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5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6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7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8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9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0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72" name="Group 871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873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4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5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6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7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8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9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0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1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2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3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4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86" name="Rectangle 885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888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herbe, nuage, ciel&#10;&#10;Description générée automatiquement">
            <a:extLst>
              <a:ext uri="{FF2B5EF4-FFF2-40B4-BE49-F238E27FC236}">
                <a16:creationId xmlns:a16="http://schemas.microsoft.com/office/drawing/2014/main" id="{9ED87BBF-17CD-0A83-FCA0-118887D1D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184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09454"/>
      </p:ext>
    </p:extLst>
  </p:cSld>
  <p:clrMapOvr>
    <a:masterClrMapping/>
  </p:clrMapOvr>
  <p:transition spd="slow" advTm="6359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roup 892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28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9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0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1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2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3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4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5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6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7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8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9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40" name="Group 906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941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2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3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4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5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6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7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8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9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0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1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2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53" name="Rectangle 952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54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5" name="Rectangle 924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7" name="Rectangle 926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ein air, arbre, herbe, plante&#10;&#10;Description générée automatiquement">
            <a:extLst>
              <a:ext uri="{FF2B5EF4-FFF2-40B4-BE49-F238E27FC236}">
                <a16:creationId xmlns:a16="http://schemas.microsoft.com/office/drawing/2014/main" id="{E2348D5A-DDE9-368A-734B-3E5FCB321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7" y="1339850"/>
            <a:ext cx="5571066" cy="4178299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78593"/>
      </p:ext>
    </p:extLst>
  </p:cSld>
  <p:clrMapOvr>
    <a:masterClrMapping/>
  </p:clrMapOvr>
  <p:transition spd="slow" advTm="6359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roup 958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8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93" name="Group 960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994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5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6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7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8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9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0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1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2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3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4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5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06" name="Rectangle 1005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07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79" name="Rectangle 978">
            <a:extLst>
              <a:ext uri="{FF2B5EF4-FFF2-40B4-BE49-F238E27FC236}">
                <a16:creationId xmlns:a16="http://schemas.microsoft.com/office/drawing/2014/main" id="{26375DB7-E5A7-4C42-928A-49B0A08A3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lein air, plante, arbre, herbe&#10;&#10;Description générée automatiquement">
            <a:extLst>
              <a:ext uri="{FF2B5EF4-FFF2-40B4-BE49-F238E27FC236}">
                <a16:creationId xmlns:a16="http://schemas.microsoft.com/office/drawing/2014/main" id="{90F22547-CA6F-7A82-00F9-61D64E1EB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6" y="1339850"/>
            <a:ext cx="5571067" cy="417830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93838"/>
      </p:ext>
    </p:extLst>
  </p:cSld>
  <p:clrMapOvr>
    <a:masterClrMapping/>
  </p:clrMapOvr>
  <p:transition spd="slow" advTm="6359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roup 1011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13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4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5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6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7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8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9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0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1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2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3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026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7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8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9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0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1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2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3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4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5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6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7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41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ciel, Lopin de terre, arbre&#10;&#10;Description générée automatiquement">
            <a:extLst>
              <a:ext uri="{FF2B5EF4-FFF2-40B4-BE49-F238E27FC236}">
                <a16:creationId xmlns:a16="http://schemas.microsoft.com/office/drawing/2014/main" id="{75E82C82-5978-23D8-E234-C208CC6A8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61658"/>
      </p:ext>
    </p:extLst>
  </p:cSld>
  <p:clrMapOvr>
    <a:masterClrMapping/>
  </p:clrMapOvr>
  <p:transition spd="slow" advTm="6359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47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8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9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0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1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2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3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4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5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6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7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8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061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2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3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4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5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6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7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8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9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0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1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2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74" name="Rectangle 1073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76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ciel, plein air, maison, capture d’écran&#10;&#10;Description générée automatiquement">
            <a:extLst>
              <a:ext uri="{FF2B5EF4-FFF2-40B4-BE49-F238E27FC236}">
                <a16:creationId xmlns:a16="http://schemas.microsoft.com/office/drawing/2014/main" id="{D9CFEAF9-DCFE-1447-253E-5D580BB0AE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r="640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45984"/>
      </p:ext>
    </p:extLst>
  </p:cSld>
  <p:clrMapOvr>
    <a:masterClrMapping/>
  </p:clrMapOvr>
  <p:transition spd="slow" advTm="6359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47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8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9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0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1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2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3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4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5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6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7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8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061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2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3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4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5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6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7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8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9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0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1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2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74" name="Rectangle 1073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76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arbre, pelouse, Aménagement paysager&#10;&#10;Description générée automatiquement">
            <a:extLst>
              <a:ext uri="{FF2B5EF4-FFF2-40B4-BE49-F238E27FC236}">
                <a16:creationId xmlns:a16="http://schemas.microsoft.com/office/drawing/2014/main" id="{F993D584-2E5D-6302-CA60-99D2F1220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27326"/>
      </p:ext>
    </p:extLst>
  </p:cSld>
  <p:clrMapOvr>
    <a:masterClrMapping/>
  </p:clrMapOvr>
  <p:transition spd="slow" advTm="6359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82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3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4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5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6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7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89" name="Group 1088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090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1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2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3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4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5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6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7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8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9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0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1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03" name="Rectangle 1102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105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6" name="Image 5" descr="Une image contenant plein air, herbe, plante, ciel&#10;&#10;Description générée automatiquement">
            <a:extLst>
              <a:ext uri="{FF2B5EF4-FFF2-40B4-BE49-F238E27FC236}">
                <a16:creationId xmlns:a16="http://schemas.microsoft.com/office/drawing/2014/main" id="{BF26DC42-110B-4395-6F7F-39256D4EE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84030"/>
      </p:ext>
    </p:extLst>
  </p:cSld>
  <p:clrMapOvr>
    <a:masterClrMapping/>
  </p:clrMapOvr>
  <p:transition spd="slow" advTm="6359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0" name="Group 1109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11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2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3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4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5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6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7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8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9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0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1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2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24" name="Group 1123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125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6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7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8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9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0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1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2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3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4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5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6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38" name="Rectangle 1137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140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herbe, nuage, ciel&#10;&#10;Description générée automatiquement">
            <a:extLst>
              <a:ext uri="{FF2B5EF4-FFF2-40B4-BE49-F238E27FC236}">
                <a16:creationId xmlns:a16="http://schemas.microsoft.com/office/drawing/2014/main" id="{50AB5B55-BFB0-B9C7-C7FB-AA3F5031E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154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89188"/>
      </p:ext>
    </p:extLst>
  </p:cSld>
  <p:clrMapOvr>
    <a:masterClrMapping/>
  </p:clrMapOvr>
  <p:transition spd="slow" advTm="6359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5" name="Group 1144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46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7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8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9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0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1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2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3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4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5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6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7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59" name="Group 1158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160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1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2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3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4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5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6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7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8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9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0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1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73" name="Rectangle 1172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175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08" name="Rectangle 1207">
            <a:extLst>
              <a:ext uri="{FF2B5EF4-FFF2-40B4-BE49-F238E27FC236}">
                <a16:creationId xmlns:a16="http://schemas.microsoft.com/office/drawing/2014/main" id="{26375DB7-E5A7-4C42-928A-49B0A08A3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ein air, texte, plante, arbre&#10;&#10;Description générée automatiquement">
            <a:extLst>
              <a:ext uri="{FF2B5EF4-FFF2-40B4-BE49-F238E27FC236}">
                <a16:creationId xmlns:a16="http://schemas.microsoft.com/office/drawing/2014/main" id="{9B1AFC06-395A-096E-FD62-CA1674F62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6"/>
            <a:ext cx="4178300" cy="5571067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72108"/>
      </p:ext>
    </p:extLst>
  </p:cSld>
  <p:clrMapOvr>
    <a:masterClrMapping/>
  </p:clrMapOvr>
  <p:transition spd="slow" advTm="6359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roup 1212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14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5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6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7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8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9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0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1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2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3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4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5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27" name="Group 1226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228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9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0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1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2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3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4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5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6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7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8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9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41" name="Rectangle 1240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243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herbe, plante, Poubelle&#10;&#10;Description générée automatiquement">
            <a:extLst>
              <a:ext uri="{FF2B5EF4-FFF2-40B4-BE49-F238E27FC236}">
                <a16:creationId xmlns:a16="http://schemas.microsoft.com/office/drawing/2014/main" id="{BB02EE75-15C0-CBF6-88C5-D60FB541A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b="181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28907"/>
      </p:ext>
    </p:extLst>
  </p:cSld>
  <p:clrMapOvr>
    <a:masterClrMapping/>
  </p:clrMapOvr>
  <p:transition spd="slow" advTm="6359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roup 303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305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6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7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9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0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1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2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3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4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5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6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19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0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1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2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3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4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5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6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7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8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9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0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32" name="Rectangle 331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34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texte, plein air, plante, herbe&#10;&#10;Description générée automatiquement">
            <a:extLst>
              <a:ext uri="{FF2B5EF4-FFF2-40B4-BE49-F238E27FC236}">
                <a16:creationId xmlns:a16="http://schemas.microsoft.com/office/drawing/2014/main" id="{2934FE39-9DA6-AD0A-4C69-AB0734565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29354"/>
      </p:ext>
    </p:extLst>
  </p:cSld>
  <p:clrMapOvr>
    <a:masterClrMapping/>
  </p:clrMapOvr>
  <p:transition spd="slow" advTm="6359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roup 1247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49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0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1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2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3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4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5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6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7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8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9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0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62" name="Group 1261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263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4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5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6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7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8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9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0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1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2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3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4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76" name="Rectangle 1275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278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herbe, ciel, nuage&#10;&#10;Description générée automatiquement">
            <a:extLst>
              <a:ext uri="{FF2B5EF4-FFF2-40B4-BE49-F238E27FC236}">
                <a16:creationId xmlns:a16="http://schemas.microsoft.com/office/drawing/2014/main" id="{6937B853-7825-CD2B-1709-2FCEF42EF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7" b="32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19195"/>
      </p:ext>
    </p:extLst>
  </p:cSld>
  <p:clrMapOvr>
    <a:masterClrMapping/>
  </p:clrMapOvr>
  <p:transition spd="slow" advTm="6359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roup 1282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84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5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6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7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8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9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0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1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2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3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4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5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97" name="Group 1296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298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9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0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1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2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3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4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5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6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7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8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9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11" name="Rectangle 1310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13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nuage, ciel, prairie&#10;&#10;Description générée automatiquement">
            <a:extLst>
              <a:ext uri="{FF2B5EF4-FFF2-40B4-BE49-F238E27FC236}">
                <a16:creationId xmlns:a16="http://schemas.microsoft.com/office/drawing/2014/main" id="{7304875D-A883-E4EF-9620-C1C056C70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3" b="12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31504"/>
      </p:ext>
    </p:extLst>
  </p:cSld>
  <p:clrMapOvr>
    <a:masterClrMapping/>
  </p:clrMapOvr>
  <p:transition spd="slow" advTm="6359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roup 1317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19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0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1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2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3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4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5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6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7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8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9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0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32" name="Group 1331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333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4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5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6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7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8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9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0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1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2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3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4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46" name="Rectangle 1345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48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ciel, nuage, arbre, plein air&#10;&#10;Description générée automatiquement">
            <a:extLst>
              <a:ext uri="{FF2B5EF4-FFF2-40B4-BE49-F238E27FC236}">
                <a16:creationId xmlns:a16="http://schemas.microsoft.com/office/drawing/2014/main" id="{B2F1B87C-EEAF-333C-7CBC-E470719CA9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" r="7098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27443"/>
      </p:ext>
    </p:extLst>
  </p:cSld>
  <p:clrMapOvr>
    <a:masterClrMapping/>
  </p:clrMapOvr>
  <p:transition spd="slow" advTm="6359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3" name="Group 1352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54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5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6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7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8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9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0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1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2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3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4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5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67" name="Group 1366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368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9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0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1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2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3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4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5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6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7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8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9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81" name="Rectangle 1380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83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herbe, plein air, nuage, ciel&#10;&#10;Description générée automatiquement">
            <a:extLst>
              <a:ext uri="{FF2B5EF4-FFF2-40B4-BE49-F238E27FC236}">
                <a16:creationId xmlns:a16="http://schemas.microsoft.com/office/drawing/2014/main" id="{1EFDE38B-9F02-A881-4A23-3F53C5EF1E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 b="95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09655"/>
      </p:ext>
    </p:extLst>
  </p:cSld>
  <p:clrMapOvr>
    <a:masterClrMapping/>
  </p:clrMapOvr>
  <p:transition spd="slow" advTm="6359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8" name="Group 1387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89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0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1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2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3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4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5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6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7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8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9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0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02" name="Group 1401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403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4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5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6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7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409" name="Rectangle 1408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411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herbe, ciel, chemin&#10;&#10;Description générée automatiquement">
            <a:extLst>
              <a:ext uri="{FF2B5EF4-FFF2-40B4-BE49-F238E27FC236}">
                <a16:creationId xmlns:a16="http://schemas.microsoft.com/office/drawing/2014/main" id="{4D905D89-CD68-1BD3-22B3-4C0E54B4FD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73273"/>
      </p:ext>
    </p:extLst>
  </p:cSld>
  <p:clrMapOvr>
    <a:masterClrMapping/>
  </p:clrMapOvr>
  <p:transition spd="slow" advTm="6359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6" name="Group 1415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17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8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9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0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1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2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3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4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5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6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7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8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30" name="Group 1429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431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2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3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4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5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6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7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8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9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0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1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2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444" name="Rectangle 1443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446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herbe, plein air, nuage, plante&#10;&#10;Description générée automatiquement">
            <a:extLst>
              <a:ext uri="{FF2B5EF4-FFF2-40B4-BE49-F238E27FC236}">
                <a16:creationId xmlns:a16="http://schemas.microsoft.com/office/drawing/2014/main" id="{4605B3E5-AAD2-5A65-F5A2-7E438E3EF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3" b="69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13392"/>
      </p:ext>
    </p:extLst>
  </p:cSld>
  <p:clrMapOvr>
    <a:masterClrMapping/>
  </p:clrMapOvr>
  <p:transition spd="slow" advTm="6359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roup 1450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52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3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4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5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6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7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8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9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0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1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2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3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65" name="Group 1464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466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7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8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9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0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1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473" name="Rectangle 1472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475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herbe, plein air, ciel, arbre&#10;&#10;Description générée automatiquement">
            <a:extLst>
              <a:ext uri="{FF2B5EF4-FFF2-40B4-BE49-F238E27FC236}">
                <a16:creationId xmlns:a16="http://schemas.microsoft.com/office/drawing/2014/main" id="{7414D4B1-ADCD-6B06-DC75-8903CE27A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28274"/>
      </p:ext>
    </p:extLst>
  </p:cSld>
  <p:clrMapOvr>
    <a:masterClrMapping/>
  </p:clrMapOvr>
  <p:transition spd="slow" advTm="6359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roup 1479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81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2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3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4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5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6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7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8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9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0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1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2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94" name="Group 1493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495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6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7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8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9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0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1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2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3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4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5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6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08" name="Rectangle 1507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10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herbe, arbre, plante&#10;&#10;Description générée automatiquement">
            <a:extLst>
              <a:ext uri="{FF2B5EF4-FFF2-40B4-BE49-F238E27FC236}">
                <a16:creationId xmlns:a16="http://schemas.microsoft.com/office/drawing/2014/main" id="{64C6935C-89C6-AB87-C8FE-F2FFE7C9EE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2" b="168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75234"/>
      </p:ext>
    </p:extLst>
  </p:cSld>
  <p:clrMapOvr>
    <a:masterClrMapping/>
  </p:clrMapOvr>
  <p:transition spd="slow" advTm="6359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5" name="Group 1514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516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7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8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9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0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1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2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3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4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5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6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7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529" name="Group 1528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530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1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2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3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4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5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37" name="Rectangle 1536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39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41" name="Rectangle 1540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3" name="Rectangle 1542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ein air, herbe, plante, terrain&#10;&#10;Description générée automatiquement">
            <a:extLst>
              <a:ext uri="{FF2B5EF4-FFF2-40B4-BE49-F238E27FC236}">
                <a16:creationId xmlns:a16="http://schemas.microsoft.com/office/drawing/2014/main" id="{A7BD2EBA-2746-EBB2-2BF4-1CB466CEE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90939"/>
      </p:ext>
    </p:extLst>
  </p:cSld>
  <p:clrMapOvr>
    <a:masterClrMapping/>
  </p:clrMapOvr>
  <p:transition spd="slow" advTm="6359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8" name="Group 1547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549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50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51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52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53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54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55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56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57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58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59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60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562" name="Group 1561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563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64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65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66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67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68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69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70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71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72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73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74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76" name="Rectangle 1575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78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nuage, ciel, paysage&#10;&#10;Description générée automatiquement">
            <a:extLst>
              <a:ext uri="{FF2B5EF4-FFF2-40B4-BE49-F238E27FC236}">
                <a16:creationId xmlns:a16="http://schemas.microsoft.com/office/drawing/2014/main" id="{C72F782F-2701-033F-574F-BC9F720330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" b="206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04688"/>
      </p:ext>
    </p:extLst>
  </p:cSld>
  <p:clrMapOvr>
    <a:masterClrMapping/>
  </p:clrMapOvr>
  <p:transition spd="slow" advTm="6359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roup 342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344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5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6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7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8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9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0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1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2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3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4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5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58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9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0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1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2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3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4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5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6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7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8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9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71" name="Rectangle 370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73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16E05B-3548-B5BA-6052-DAC4BE30B6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01466"/>
      </p:ext>
    </p:extLst>
  </p:cSld>
  <p:clrMapOvr>
    <a:masterClrMapping/>
  </p:clrMapOvr>
  <p:transition spd="slow" advTm="6359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3" name="Group 1582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584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85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86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87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88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89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90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91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92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93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94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95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597" name="Group 1596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598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99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0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1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2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3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4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5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6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7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8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9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11" name="Rectangle 1610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613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46" name="Rectangle 1645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7" name="Rectangle 1646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ein air, grave, ciel, cimetière&#10;&#10;Description générée automatiquement">
            <a:extLst>
              <a:ext uri="{FF2B5EF4-FFF2-40B4-BE49-F238E27FC236}">
                <a16:creationId xmlns:a16="http://schemas.microsoft.com/office/drawing/2014/main" id="{D4DE0E0D-60B2-9357-6972-24F381DA5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7" y="1339850"/>
            <a:ext cx="5571066" cy="4178299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34725"/>
      </p:ext>
    </p:extLst>
  </p:cSld>
  <p:clrMapOvr>
    <a:masterClrMapping/>
  </p:clrMapOvr>
  <p:transition spd="slow" advTm="6359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2" name="Group 1651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653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54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55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56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57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58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59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60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61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62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63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64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666" name="Group 1665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667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68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69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70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71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72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73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74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75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76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77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78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80" name="Rectangle 1679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682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herbe, plante, arbre&#10;&#10;Description générée automatiquement">
            <a:extLst>
              <a:ext uri="{FF2B5EF4-FFF2-40B4-BE49-F238E27FC236}">
                <a16:creationId xmlns:a16="http://schemas.microsoft.com/office/drawing/2014/main" id="{BD2DAE2A-281D-B3D0-B620-A818ECDBC6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36393"/>
      </p:ext>
    </p:extLst>
  </p:cSld>
  <p:clrMapOvr>
    <a:masterClrMapping/>
  </p:clrMapOvr>
  <p:transition spd="slow" advTm="6359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7" name="Group 1686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688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89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0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1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2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3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4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5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6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7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8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9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01" name="Group 1700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702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03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04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05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06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07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08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09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10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11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12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13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715" name="Rectangle 1714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717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herbe, plante, route&#10;&#10;Description générée automatiquement">
            <a:extLst>
              <a:ext uri="{FF2B5EF4-FFF2-40B4-BE49-F238E27FC236}">
                <a16:creationId xmlns:a16="http://schemas.microsoft.com/office/drawing/2014/main" id="{A3A30AC8-5C54-4FFC-1641-5C05F6326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63726"/>
      </p:ext>
    </p:extLst>
  </p:cSld>
  <p:clrMapOvr>
    <a:masterClrMapping/>
  </p:clrMapOvr>
  <p:transition spd="slow" advTm="6359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2" name="Group 1721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723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24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25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26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27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28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29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30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31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32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33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34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36" name="Group 1735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737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38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39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0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1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2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3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4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5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6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7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8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750" name="Rectangle 1749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752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bâtiment, maison, fenêtre&#10;&#10;Description générée automatiquement">
            <a:extLst>
              <a:ext uri="{FF2B5EF4-FFF2-40B4-BE49-F238E27FC236}">
                <a16:creationId xmlns:a16="http://schemas.microsoft.com/office/drawing/2014/main" id="{12AEE481-2DFC-E7D3-D2EF-52E3707ED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9" r="42943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08875"/>
      </p:ext>
    </p:extLst>
  </p:cSld>
  <p:clrMapOvr>
    <a:masterClrMapping/>
  </p:clrMapOvr>
  <p:transition spd="slow" advTm="6359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roup 515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17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8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9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0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1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2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3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4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5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6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7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8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31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2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3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4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5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6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7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8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9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0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1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2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44" name="Rectangle 543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46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14" name="Image 13" descr="Une image contenant plein air, arbre, nuage, ciel&#10;&#10;Description générée automatiquement">
            <a:extLst>
              <a:ext uri="{FF2B5EF4-FFF2-40B4-BE49-F238E27FC236}">
                <a16:creationId xmlns:a16="http://schemas.microsoft.com/office/drawing/2014/main" id="{A5A76412-A57A-B30D-5011-0D3F64036D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1" b="158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74255"/>
      </p:ext>
    </p:extLst>
  </p:cSld>
  <p:clrMapOvr>
    <a:masterClrMapping/>
  </p:clrMapOvr>
  <p:transition spd="slow" advTm="6359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roup 550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52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3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4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6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7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8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9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0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1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2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3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66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7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8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9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0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1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2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3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5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77" name="Rectangle 576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79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ciel, arbre, nuage&#10;&#10;Description générée automatiquement">
            <a:extLst>
              <a:ext uri="{FF2B5EF4-FFF2-40B4-BE49-F238E27FC236}">
                <a16:creationId xmlns:a16="http://schemas.microsoft.com/office/drawing/2014/main" id="{32A0FF8C-54E6-9D45-B717-E9E3D525B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3" r="4098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00718"/>
      </p:ext>
    </p:extLst>
  </p:cSld>
  <p:clrMapOvr>
    <a:masterClrMapping/>
  </p:clrMapOvr>
  <p:transition spd="slow" advTm="6359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roup 550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52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3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4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6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7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8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9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0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1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2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3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66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7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8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9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0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1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2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3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5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77" name="Rectangle 576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79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81" name="Rectangle 580">
            <a:extLst>
              <a:ext uri="{FF2B5EF4-FFF2-40B4-BE49-F238E27FC236}">
                <a16:creationId xmlns:a16="http://schemas.microsoft.com/office/drawing/2014/main" id="{26375DB7-E5A7-4C42-928A-49B0A08A3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plein air, plante, arbre&#10;&#10;Description générée automatiquement">
            <a:extLst>
              <a:ext uri="{FF2B5EF4-FFF2-40B4-BE49-F238E27FC236}">
                <a16:creationId xmlns:a16="http://schemas.microsoft.com/office/drawing/2014/main" id="{314FA80F-424E-9E8C-6805-AC8B18977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6" y="1339850"/>
            <a:ext cx="5571067" cy="417830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42847"/>
      </p:ext>
    </p:extLst>
  </p:cSld>
  <p:clrMapOvr>
    <a:masterClrMapping/>
  </p:clrMapOvr>
  <p:transition spd="slow" advTm="6359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roup 550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84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5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6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7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8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9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0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1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2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3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4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5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96" name="Group 564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97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8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9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0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1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2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3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4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5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6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7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8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09" name="Rectangle 608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610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81" name="Rectangle 580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Rectangle 582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lein air, nuage, ciel, arbre&#10;&#10;Description générée automatiquement">
            <a:extLst>
              <a:ext uri="{FF2B5EF4-FFF2-40B4-BE49-F238E27FC236}">
                <a16:creationId xmlns:a16="http://schemas.microsoft.com/office/drawing/2014/main" id="{0A82BD0A-272E-B65C-5A17-0488E204F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7" y="1339850"/>
            <a:ext cx="5571066" cy="4178299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52289"/>
      </p:ext>
    </p:extLst>
  </p:cSld>
  <p:clrMapOvr>
    <a:masterClrMapping/>
  </p:clrMapOvr>
  <p:transition spd="slow" advTm="6359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roup 550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52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3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4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6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7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8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9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0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1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2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3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66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7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8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9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0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1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2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3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5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77" name="Rectangle 576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79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7" name="Image 6" descr="Une image contenant plein air, ciel, plante, herbe&#10;&#10;Description générée automatiquement">
            <a:extLst>
              <a:ext uri="{FF2B5EF4-FFF2-40B4-BE49-F238E27FC236}">
                <a16:creationId xmlns:a16="http://schemas.microsoft.com/office/drawing/2014/main" id="{41F259A4-025B-0134-ED57-9959CFF62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2" r="45421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40547"/>
      </p:ext>
    </p:extLst>
  </p:cSld>
  <p:clrMapOvr>
    <a:masterClrMapping/>
  </p:clrMapOvr>
  <p:transition spd="slow" advTm="6359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roup 550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52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3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4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6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7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8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9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0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1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2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3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66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7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8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9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0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1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2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3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5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77" name="Rectangle 576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79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81" name="Rectangle 580">
            <a:extLst>
              <a:ext uri="{FF2B5EF4-FFF2-40B4-BE49-F238E27FC236}">
                <a16:creationId xmlns:a16="http://schemas.microsoft.com/office/drawing/2014/main" id="{26375DB7-E5A7-4C42-928A-49B0A08A3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herbe, route, ciel&#10;&#10;Description générée automatiquement">
            <a:extLst>
              <a:ext uri="{FF2B5EF4-FFF2-40B4-BE49-F238E27FC236}">
                <a16:creationId xmlns:a16="http://schemas.microsoft.com/office/drawing/2014/main" id="{EA033833-93CD-36D9-89A9-937985424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6"/>
            <a:ext cx="4178300" cy="5571067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4351"/>
      </p:ext>
    </p:extLst>
  </p:cSld>
  <p:clrMapOvr>
    <a:masterClrMapping/>
  </p:clrMapOvr>
  <p:transition spd="slow" advTm="6359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roup 381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383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4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5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6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7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8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9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0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1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2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3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4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97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8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9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0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1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2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3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4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5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6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7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8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10" name="Rectangle 409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12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83B898-E981-84F0-BB78-8255096F0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2" b="245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85453"/>
      </p:ext>
    </p:extLst>
  </p:cSld>
  <p:clrMapOvr>
    <a:masterClrMapping/>
  </p:clrMapOvr>
  <p:transition spd="slow" advTm="6359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roup 550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52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3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4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6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7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8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9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0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1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2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3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66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7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8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9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0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1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2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3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5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77" name="Rectangle 576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79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ciel, route, nuage&#10;&#10;Description générée automatiquement">
            <a:extLst>
              <a:ext uri="{FF2B5EF4-FFF2-40B4-BE49-F238E27FC236}">
                <a16:creationId xmlns:a16="http://schemas.microsoft.com/office/drawing/2014/main" id="{405A3112-8DBD-7177-C38B-F31F2F73E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21903"/>
      </p:ext>
    </p:extLst>
  </p:cSld>
  <p:clrMapOvr>
    <a:masterClrMapping/>
  </p:clrMapOvr>
  <p:transition spd="slow" advTm="6359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roup 550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52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3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4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6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7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8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9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0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1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2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3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66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7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8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9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0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1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2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3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5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77" name="Rectangle 576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79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herbe, ciel, nuage&#10;&#10;Description générée automatiquement">
            <a:extLst>
              <a:ext uri="{FF2B5EF4-FFF2-40B4-BE49-F238E27FC236}">
                <a16:creationId xmlns:a16="http://schemas.microsoft.com/office/drawing/2014/main" id="{CC56EC43-EB27-4EF9-F623-10C55188C4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0" b="138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27198"/>
      </p:ext>
    </p:extLst>
  </p:cSld>
  <p:clrMapOvr>
    <a:masterClrMapping/>
  </p:clrMapOvr>
  <p:transition spd="slow" advTm="6359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roup 550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52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3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4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6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7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8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9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0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1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2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3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66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7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8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9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0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1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2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3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5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77" name="Rectangle 576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79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nuage, ciel, terrain&#10;&#10;Description générée automatiquement">
            <a:extLst>
              <a:ext uri="{FF2B5EF4-FFF2-40B4-BE49-F238E27FC236}">
                <a16:creationId xmlns:a16="http://schemas.microsoft.com/office/drawing/2014/main" id="{BA313432-0484-B648-E72B-4B44A66B18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" b="181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59536"/>
      </p:ext>
    </p:extLst>
  </p:cSld>
  <p:clrMapOvr>
    <a:masterClrMapping/>
  </p:clrMapOvr>
  <p:transition spd="slow" advTm="6359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roup 550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52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3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4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6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7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8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9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0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1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2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3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66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7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8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9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0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1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2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3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5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77" name="Rectangle 576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79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herbe, nuage, ciel&#10;&#10;Description générée automatiquement">
            <a:extLst>
              <a:ext uri="{FF2B5EF4-FFF2-40B4-BE49-F238E27FC236}">
                <a16:creationId xmlns:a16="http://schemas.microsoft.com/office/drawing/2014/main" id="{C114ED16-4AD3-F058-618F-C2F12E069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89381"/>
      </p:ext>
    </p:extLst>
  </p:cSld>
  <p:clrMapOvr>
    <a:masterClrMapping/>
  </p:clrMapOvr>
  <p:transition spd="slow" advTm="6359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roup 550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52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3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4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6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7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8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9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0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1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2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3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66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7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8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9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0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1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2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3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5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77" name="Rectangle 576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79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herbe, ciel, route&#10;&#10;Description générée automatiquement">
            <a:extLst>
              <a:ext uri="{FF2B5EF4-FFF2-40B4-BE49-F238E27FC236}">
                <a16:creationId xmlns:a16="http://schemas.microsoft.com/office/drawing/2014/main" id="{93E9F928-2F48-BA50-B508-E89FBCB281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2299"/>
      </p:ext>
    </p:extLst>
  </p:cSld>
  <p:clrMapOvr>
    <a:masterClrMapping/>
  </p:clrMapOvr>
  <p:transition spd="slow" advTm="6359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roup 515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17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8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9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0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1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2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3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4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5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6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7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8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31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2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3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4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5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6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7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8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9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0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1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2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44" name="Rectangle 543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46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48" name="Rectangle 547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0" name="Rectangle 549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plein air, herbe, plante, grotte&#10;&#10;Description générée automatiquement">
            <a:extLst>
              <a:ext uri="{FF2B5EF4-FFF2-40B4-BE49-F238E27FC236}">
                <a16:creationId xmlns:a16="http://schemas.microsoft.com/office/drawing/2014/main" id="{8729F61A-1D92-334D-D289-189883A74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7" y="1339850"/>
            <a:ext cx="5571066" cy="4178299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40325"/>
      </p:ext>
    </p:extLst>
  </p:cSld>
  <p:clrMapOvr>
    <a:masterClrMapping/>
  </p:clrMapOvr>
  <p:transition spd="slow" advTm="6359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roup 519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21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2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3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4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5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6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7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8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9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0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1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2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34" name="Group 533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35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6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7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8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9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0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1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2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3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4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5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6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48" name="Rectangle 547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50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herbe, ciel, Paysage naturel&#10;&#10;Description générée automatiquement">
            <a:extLst>
              <a:ext uri="{FF2B5EF4-FFF2-40B4-BE49-F238E27FC236}">
                <a16:creationId xmlns:a16="http://schemas.microsoft.com/office/drawing/2014/main" id="{7A045894-4FC6-9D24-2952-700567386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52548"/>
      </p:ext>
    </p:extLst>
  </p:cSld>
  <p:clrMapOvr>
    <a:masterClrMapping/>
  </p:clrMapOvr>
  <p:transition spd="slow" advTm="6359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roup 554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56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7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8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9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0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1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2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3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5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6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7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69" name="Group 568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70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1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2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3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5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77" name="Rectangle 576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79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herbe, ciel, terrain de jeux&#10;&#10;Description générée automatiquement">
            <a:extLst>
              <a:ext uri="{FF2B5EF4-FFF2-40B4-BE49-F238E27FC236}">
                <a16:creationId xmlns:a16="http://schemas.microsoft.com/office/drawing/2014/main" id="{F6F09B16-9801-F2CE-6059-189E7D7F6B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10496"/>
      </p:ext>
    </p:extLst>
  </p:cSld>
  <p:clrMapOvr>
    <a:masterClrMapping/>
  </p:clrMapOvr>
  <p:transition spd="slow" advTm="6359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roup 494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96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7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8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9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0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1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2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3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4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5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6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7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09" name="Group 508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10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1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13" name="Rectangle 512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15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5" name="Image 4" descr="Une image contenant bâtiment, plein air, arbre, ciel&#10;&#10;Description générée automatiquement">
            <a:extLst>
              <a:ext uri="{FF2B5EF4-FFF2-40B4-BE49-F238E27FC236}">
                <a16:creationId xmlns:a16="http://schemas.microsoft.com/office/drawing/2014/main" id="{DC70D424-3C5A-7E73-CFE8-507E2D7F15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2" name="Image 181" descr="Une image contenant symbole, logo, cercle, texte&#10;&#10;Description générée automatiquement">
            <a:extLst>
              <a:ext uri="{FF2B5EF4-FFF2-40B4-BE49-F238E27FC236}">
                <a16:creationId xmlns:a16="http://schemas.microsoft.com/office/drawing/2014/main" id="{84DB82C7-72E9-AA12-3C1B-E9BFB401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9" y="5658853"/>
            <a:ext cx="1048512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37169"/>
      </p:ext>
    </p:extLst>
  </p:cSld>
  <p:clrMapOvr>
    <a:masterClrMapping/>
  </p:clrMapOvr>
  <p:transition spd="slow" advTm="6359">
    <p:wipe/>
  </p:transition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964</TotalTime>
  <Words>0</Words>
  <Application>Microsoft Office PowerPoint</Application>
  <PresentationFormat>Grand écran</PresentationFormat>
  <Paragraphs>0</Paragraphs>
  <Slides>54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58" baseType="lpstr">
      <vt:lpstr>Arial</vt:lpstr>
      <vt:lpstr>Century Gothic</vt:lpstr>
      <vt:lpstr>Wingdings 3</vt:lpstr>
      <vt:lpstr>Brin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BEHR BEHR</dc:creator>
  <cp:lastModifiedBy>BEHR BEHR</cp:lastModifiedBy>
  <cp:revision>3</cp:revision>
  <dcterms:created xsi:type="dcterms:W3CDTF">2024-06-06T19:26:34Z</dcterms:created>
  <dcterms:modified xsi:type="dcterms:W3CDTF">2024-06-07T11:31:14Z</dcterms:modified>
</cp:coreProperties>
</file>